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10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9.xml" ContentType="application/vnd.openxmlformats-officedocument.presentationml.slide+xml"/>
  <Override PartName="/ppt/slides/slide61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69.xml" ContentType="application/vnd.openxmlformats-officedocument.presentationml.slide+xml"/>
  <Override PartName="/ppt/slides/slide32.xml" ContentType="application/vnd.openxmlformats-officedocument.presentationml.slide+xml"/>
  <Override PartName="/ppt/slides/slide68.xml" ContentType="application/vnd.openxmlformats-officedocument.presentationml.slide+xml"/>
  <Override PartName="/ppt/slides/slide31.xml" ContentType="application/vnd.openxmlformats-officedocument.presentationml.slide+xml"/>
  <Override PartName="/ppt/slides/slide67.xml" ContentType="application/vnd.openxmlformats-officedocument.presentationml.slide+xml"/>
  <Override PartName="/ppt/slides/slide30.xml" ContentType="application/vnd.openxmlformats-officedocument.presentationml.slide+xml"/>
  <Override PartName="/ppt/slides/slide66.xml" ContentType="application/vnd.openxmlformats-officedocument.presentationml.slide+xml"/>
  <Override PartName="/ppt/slides/slide29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65.xml" ContentType="application/vnd.openxmlformats-officedocument.presentationml.slide+xml"/>
  <Override PartName="/ppt/slides/slide28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64.xml" ContentType="application/vnd.openxmlformats-officedocument.presentationml.slide+xml"/>
  <Override PartName="/ppt/slides/slide27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60.xml.rels" ContentType="application/vnd.openxmlformats-package.relationships+xml"/>
  <Override PartName="/ppt/slides/_rels/slide56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66.xml.rels" ContentType="application/vnd.openxmlformats-package.relationships+xml"/>
  <Override PartName="/ppt/slides/_rels/slide58.xml.rels" ContentType="application/vnd.openxmlformats-package.relationships+xml"/>
  <Override PartName="/ppt/slides/_rels/slide6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61.xml.rels" ContentType="application/vnd.openxmlformats-package.relationships+xml"/>
  <Override PartName="/ppt/slides/_rels/slide57.xml.rels" ContentType="application/vnd.openxmlformats-package.relationships+xml"/>
  <Override PartName="/ppt/slides/_rels/slide48.xml.rels" ContentType="application/vnd.openxmlformats-package.relationships+xml"/>
  <Override PartName="/ppt/slides/_rels/slide64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8.xml.rels" ContentType="application/vnd.openxmlformats-package.relationships+xml"/>
  <Override PartName="/ppt/slides/_rels/slide62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67.xml.rels" ContentType="application/vnd.openxmlformats-package.relationships+xml"/>
  <Override PartName="/ppt/slides/_rels/slide54.xml.rels" ContentType="application/vnd.openxmlformats-package.relationships+xml"/>
  <Override PartName="/ppt/slides/_rels/slide69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45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274903-5352-4AF8-920C-5B4F55705CC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39F0D6-D653-4BBC-B32D-F4A87B23367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CF9D668-F4A9-473B-A03E-8C1B0124B14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9CC010-CDAB-43B4-A643-757AE4E2058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F605D5-5ED9-48B9-9B48-D08E185D2A6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45FE25-D6EB-4EFD-9EC7-167A178C8D6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17A05B-4454-44BE-A13F-E6C0620F0E0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17B669-B44D-4478-8950-F36B4F80352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21F2C2-34F8-436D-BB5B-66937AA4D80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F3C0906-B7D2-48DD-AA69-9DB014B0FA2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137207-80D7-4715-82B7-22787177E39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799596-F7AB-4F74-A618-2F70BE11C1C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68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0907ED6-2316-477D-BCF9-950997E440E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68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800" cy="270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000" cy="2880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440" cy="202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8320" cy="3561120"/>
            <a:chOff x="4756680" y="883800"/>
            <a:chExt cx="4468320" cy="356112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320" cy="35611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2840"/>
              <a:ext cx="1735920" cy="27712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680" cy="17344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Прямоугольник 5"/>
          <p:cNvSpPr/>
          <p:nvPr/>
        </p:nvSpPr>
        <p:spPr>
          <a:xfrm>
            <a:off x="1640880" y="4588920"/>
            <a:ext cx="299592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14" name="Изображение 40"/>
          <p:cNvSpPr/>
          <p:nvPr/>
        </p:nvSpPr>
        <p:spPr>
          <a:xfrm>
            <a:off x="867240" y="3587040"/>
            <a:ext cx="253800" cy="2538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1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280" cy="1130400"/>
          </a:xfrm>
          <a:prstGeom prst="rect">
            <a:avLst/>
          </a:prstGeom>
          <a:ln w="0">
            <a:noFill/>
          </a:ln>
        </p:spPr>
      </p:pic>
      <p:pic>
        <p:nvPicPr>
          <p:cNvPr id="31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320" cy="5140080"/>
          </a:xfrm>
          <a:prstGeom prst="rect">
            <a:avLst/>
          </a:prstGeom>
          <a:ln w="0">
            <a:noFill/>
          </a:ln>
        </p:spPr>
      </p:pic>
      <p:sp>
        <p:nvSpPr>
          <p:cNvPr id="317" name=""/>
          <p:cNvSpPr/>
          <p:nvPr/>
        </p:nvSpPr>
        <p:spPr>
          <a:xfrm>
            <a:off x="466200" y="1728360"/>
            <a:ext cx="4743720" cy="102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360"/>
            <a:ext cx="2390040" cy="35949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160" cy="239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40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080" cy="77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520" cy="344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040" cy="51400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880" cy="17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600" cy="18921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000" cy="48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1531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2024-09-02T17:03:05Z</dcterms:modified>
  <cp:revision>72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